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91" autoAdjust="0"/>
    <p:restoredTop sz="94660"/>
  </p:normalViewPr>
  <p:slideViewPr>
    <p:cSldViewPr snapToGrid="0">
      <p:cViewPr varScale="1">
        <p:scale>
          <a:sx n="80" d="100"/>
          <a:sy n="80" d="100"/>
        </p:scale>
        <p:origin x="-84" y="-7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93223-5E8E-405D-BDFC-A4EEAF0D44F0}" type="datetimeFigureOut">
              <a:rPr lang="en-US" smtClean="0"/>
              <a:pPr/>
              <a:t>22-Sep-15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408F1C-4D19-4426-AD08-24DD796EF5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6822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408F1C-4D19-4426-AD08-24DD796EF51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19055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286BF-6E1A-44F8-AA80-3553C29D2E51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170A-532F-46AF-8D90-FBD207D7F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6930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64A6D9-36B5-4886-9EC3-72F14468100C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170A-532F-46AF-8D90-FBD207D7F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1743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8CFC8-2E86-42A2-89C7-F89F12E976B8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170A-532F-46AF-8D90-FBD207D7F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9746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01C7A3-3ABD-4C08-9F21-44FA36BD494C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170A-532F-46AF-8D90-FBD207D7F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70750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A5D0C-4321-499C-A674-D2BB0F8819A0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170A-532F-46AF-8D90-FBD207D7F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3406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788DD-7032-456C-8853-1ACA70AF5950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170A-532F-46AF-8D90-FBD207D7F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08284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5D4EB-BA0D-4CEA-A0C5-7AA4733F4635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170A-532F-46AF-8D90-FBD207D7F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7194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703C5-7850-4E84-AC04-018BD89DA0B2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170A-532F-46AF-8D90-FBD207D7F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0768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AB3AB-038D-46A9-A1A8-81361573335C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170A-532F-46AF-8D90-FBD207D7F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38470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8E5CF-C245-4E75-8F81-8C3F13D71701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170A-532F-46AF-8D90-FBD207D7F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07633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7163B-2158-4229-85C1-E2FA1E3360FF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43170A-532F-46AF-8D90-FBD207D7F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6136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684D2-3AF4-43AD-ADC7-47D63AA49F56}" type="datetime1">
              <a:rPr lang="en-US" smtClean="0"/>
              <a:pPr/>
              <a:t>22-Sep-15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3170A-532F-46AF-8D90-FBD207D7F1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4999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01440" y="2229307"/>
            <a:ext cx="4389120" cy="239938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990600" y="4846190"/>
            <a:ext cx="103113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0" u="none" strike="noStrike" baseline="0" dirty="0" smtClean="0"/>
              <a:t>FIGURE 20.1 Typical Plot of Rate of Heat Evolution From OPC/Water at 20°C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2170380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35603" y="2002536"/>
            <a:ext cx="4520794" cy="285292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990600" y="4959575"/>
            <a:ext cx="91409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0" u="none" strike="noStrike" baseline="0" dirty="0" smtClean="0"/>
              <a:t>FIGURE 20.2a Heat Generation From Concrete with </a:t>
            </a:r>
            <a:r>
              <a:rPr lang="en-US" sz="1400" b="1" i="0" u="none" strike="noStrike" baseline="0" dirty="0" err="1" smtClean="0"/>
              <a:t>Blastfurnace</a:t>
            </a:r>
            <a:r>
              <a:rPr lang="en-US" sz="1400" b="1" i="0" u="none" strike="noStrike" baseline="0" dirty="0" smtClean="0"/>
              <a:t> Slag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818350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35603" y="2009851"/>
            <a:ext cx="4520794" cy="2838298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718816" y="4955918"/>
            <a:ext cx="92049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0" u="none" strike="noStrike" baseline="0" dirty="0" smtClean="0"/>
              <a:t>FIGURE 20.2 b Heat Generation From Concrete with </a:t>
            </a:r>
            <a:r>
              <a:rPr lang="en-US" sz="1400" b="1" i="0" u="none" strike="noStrike" baseline="0" dirty="0" err="1" smtClean="0"/>
              <a:t>Pulverised</a:t>
            </a:r>
            <a:r>
              <a:rPr lang="en-US" sz="1400" b="1" i="0" u="none" strike="noStrike" baseline="0" dirty="0" smtClean="0"/>
              <a:t> Fuel Ash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831400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35449" y="2434133"/>
            <a:ext cx="3321101" cy="1989734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901696" y="4836110"/>
            <a:ext cx="72115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0" u="none" strike="noStrike" baseline="0" dirty="0" smtClean="0"/>
              <a:t>FIGURE 20.3 Progress of Hydration for Tutorial Question 1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050338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106265" y="2236622"/>
            <a:ext cx="3979469" cy="238475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938272" y="4934865"/>
            <a:ext cx="726643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0" u="none" strike="noStrike" baseline="0" dirty="0" smtClean="0"/>
              <a:t>FIGURE 20.4 Porosity Versus w/c Ratio for Full Hydration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915124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72025" y="2119579"/>
            <a:ext cx="3247949" cy="261884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150321" y="4993387"/>
            <a:ext cx="403745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b="1" i="0" u="none" strike="noStrike" baseline="0" dirty="0" smtClean="0"/>
              <a:t>FIGURE 20.5 The Effect of w/c Ratio on Permeability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3164423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23155" y="2287829"/>
            <a:ext cx="2545690" cy="2282342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066288" y="4909262"/>
            <a:ext cx="70469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i="0" u="none" strike="noStrike" baseline="0" dirty="0" smtClean="0"/>
              <a:t>FIGURE 20.6 Cumulative Pore Volume at Different Ages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xmlns="" val="1027376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139</Words>
  <Application>Microsoft Office PowerPoint</Application>
  <PresentationFormat>Custom</PresentationFormat>
  <Paragraphs>15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Vivek Singh</dc:creator>
  <cp:lastModifiedBy>74456</cp:lastModifiedBy>
  <cp:revision>2</cp:revision>
  <dcterms:created xsi:type="dcterms:W3CDTF">2015-09-22T04:36:53Z</dcterms:created>
  <dcterms:modified xsi:type="dcterms:W3CDTF">2015-09-22T10:06:07Z</dcterms:modified>
</cp:coreProperties>
</file>